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0" r:id="rId3"/>
    <p:sldId id="261" r:id="rId4"/>
    <p:sldId id="264" r:id="rId5"/>
    <p:sldId id="262" r:id="rId6"/>
    <p:sldId id="258" r:id="rId7"/>
    <p:sldId id="263" r:id="rId8"/>
    <p:sldId id="266" r:id="rId9"/>
    <p:sldId id="267" r:id="rId10"/>
    <p:sldId id="269" r:id="rId1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9900"/>
    <a:srgbClr val="FF9933"/>
    <a:srgbClr val="FF6600"/>
    <a:srgbClr val="F77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3936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315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867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088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149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993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756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269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928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092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9429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C057B-223B-4EFF-A0EF-72DEF412E50F}" type="datetimeFigureOut">
              <a:rPr lang="es-AR" smtClean="0"/>
              <a:t>28/09/2018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46651-4F4C-4F80-8B86-4E142D739F8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05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rct=j&amp;q=&amp;esrc=s&amp;source=images&amp;cd=&amp;cad=rja&amp;uact=8&amp;ved=2ahUKEwjfxorK3I_dAhWCCpAKHWkqDDgQjRx6BAgBEAU&amp;url=https://iseazy.com/blog/es/ventajas-contenidos-e-learning-usando-formato-scorm/&amp;psig=AOvVaw35xk9paIr2dYdgCmmcdd7f&amp;ust=153554474389690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microsoft.com/office/2007/relationships/hdphoto" Target="../media/hdphoto4.wdp"/><Relationship Id="rId7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6.gif"/><Relationship Id="rId10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5p.org/h5p/embed/300706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sultado de imagen para e-learni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08520" y="-148780"/>
            <a:ext cx="10153128" cy="328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08520" y="2913203"/>
            <a:ext cx="9451897" cy="404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220" y="4221088"/>
            <a:ext cx="4629116" cy="229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54147"/>
            <a:ext cx="5544616" cy="133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351666" y="6424390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300" dirty="0" smtClean="0">
                <a:solidFill>
                  <a:schemeClr val="bg1"/>
                </a:solidFill>
              </a:rPr>
              <a:t>Ing. Axel Robles | Lic. Sergio Pilar</a:t>
            </a:r>
            <a:endParaRPr lang="es-AR" sz="2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6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83904E-6 L -0.05104 -0.00162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-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8.14061E-7 L 0.05921 0.00347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83904E-6 L -0.10121 0.00069 " pathEditMode="relative" rAng="0" ptsTypes="AA">
                                      <p:cBhvr>
                                        <p:cTn id="10" dur="1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n para e-learni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08520" y="-148780"/>
            <a:ext cx="10153128" cy="328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6512" y="2975212"/>
            <a:ext cx="9180512" cy="392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827584" y="4365104"/>
            <a:ext cx="75109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300" b="1" dirty="0" smtClean="0"/>
              <a:t>Facultad </a:t>
            </a:r>
            <a:r>
              <a:rPr lang="es-AR" sz="2300" b="1" dirty="0"/>
              <a:t>Regional Resistencia - UTN</a:t>
            </a:r>
          </a:p>
          <a:p>
            <a:pPr algn="ctr"/>
            <a:r>
              <a:rPr lang="es-AR" sz="2300" dirty="0" smtClean="0"/>
              <a:t>Dirección </a:t>
            </a:r>
            <a:r>
              <a:rPr lang="es-AR" sz="2300" dirty="0"/>
              <a:t>de Formación </a:t>
            </a:r>
            <a:r>
              <a:rPr lang="es-AR" sz="2300" dirty="0" smtClean="0"/>
              <a:t>Continua</a:t>
            </a:r>
          </a:p>
          <a:p>
            <a:pPr algn="ctr"/>
            <a:r>
              <a:rPr lang="es-AR" sz="2300" dirty="0" smtClean="0"/>
              <a:t>French 802 - Resistencia Chaco</a:t>
            </a:r>
          </a:p>
          <a:p>
            <a:pPr algn="ctr"/>
            <a:r>
              <a:rPr lang="es-AR" sz="2300" dirty="0" smtClean="0"/>
              <a:t>TE: 0362-4426014</a:t>
            </a:r>
          </a:p>
          <a:p>
            <a:pPr algn="ctr"/>
            <a:r>
              <a:rPr lang="es-AR" sz="2300" dirty="0"/>
              <a:t>e</a:t>
            </a:r>
            <a:r>
              <a:rPr lang="es-AR" sz="2300" dirty="0" smtClean="0"/>
              <a:t>-mail: </a:t>
            </a:r>
            <a:r>
              <a:rPr lang="es-AR" sz="2300" dirty="0"/>
              <a:t>capacitacion.frre.utn@gmail.com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2398964" y="6412860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300" dirty="0" smtClean="0">
                <a:solidFill>
                  <a:schemeClr val="bg1"/>
                </a:solidFill>
              </a:rPr>
              <a:t>Ing. Axel Robles | Lic. Sergio Pilar</a:t>
            </a:r>
            <a:endParaRPr lang="es-AR" sz="2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78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83904E-6 L -0.05104 -0.00162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-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94"/>
            <a:ext cx="9144000" cy="6858000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-33908" y="0"/>
            <a:ext cx="9180512" cy="6858000"/>
          </a:xfrm>
          <a:prstGeom prst="rect">
            <a:avLst/>
          </a:prstGeom>
          <a:gradFill flip="none" rotWithShape="1">
            <a:gsLst>
              <a:gs pos="25000">
                <a:schemeClr val="tx1">
                  <a:lumMod val="0"/>
                </a:schemeClr>
              </a:gs>
              <a:gs pos="84000">
                <a:srgbClr val="000000">
                  <a:alpha val="37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263402" y="1484784"/>
            <a:ext cx="7056784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400" b="1" dirty="0" smtClean="0">
                <a:solidFill>
                  <a:schemeClr val="bg1"/>
                </a:solidFill>
                <a:cs typeface="Arial" pitchFamily="34" charset="0"/>
              </a:rPr>
              <a:t>e-</a:t>
            </a:r>
            <a:r>
              <a:rPr lang="es-AR" sz="5400" b="1" dirty="0" err="1" smtClean="0">
                <a:solidFill>
                  <a:schemeClr val="bg1"/>
                </a:solidFill>
                <a:cs typeface="Arial" pitchFamily="34" charset="0"/>
              </a:rPr>
              <a:t>Learning</a:t>
            </a:r>
            <a:endParaRPr lang="es-AR" sz="5400" b="1" dirty="0" smtClean="0">
              <a:solidFill>
                <a:schemeClr val="bg1"/>
              </a:solidFill>
              <a:cs typeface="Arial" pitchFamily="34" charset="0"/>
            </a:endParaRPr>
          </a:p>
          <a:p>
            <a:endParaRPr lang="es-AR" sz="9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s-AR" sz="3200" dirty="0" smtClean="0">
                <a:solidFill>
                  <a:schemeClr val="bg1"/>
                </a:solidFill>
                <a:cs typeface="Arial" pitchFamily="34" charset="0"/>
              </a:rPr>
              <a:t>Capacitación a Distancia donde se usa Internet como medio de  comunicación y distribución de conocimiento.</a:t>
            </a:r>
            <a:endParaRPr lang="es-AR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410937" y="4162440"/>
            <a:ext cx="2880320" cy="49127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 smtClean="0">
                <a:latin typeface="Arial" pitchFamily="34" charset="0"/>
                <a:cs typeface="Arial" pitchFamily="34" charset="0"/>
              </a:rPr>
              <a:t>Sus beneficios</a:t>
            </a:r>
            <a:endParaRPr lang="es-A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Resultado de imagen para utn logo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04" y="173955"/>
            <a:ext cx="563684" cy="66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sultado de imagen para Jornadas Universitarias de Carrera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330614" cy="9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20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303" y="0"/>
            <a:ext cx="9202659" cy="6868716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-33908" y="0"/>
            <a:ext cx="9180512" cy="6858000"/>
          </a:xfrm>
          <a:prstGeom prst="rect">
            <a:avLst/>
          </a:prstGeom>
          <a:gradFill flip="none" rotWithShape="1">
            <a:gsLst>
              <a:gs pos="25000">
                <a:schemeClr val="tx1">
                  <a:lumMod val="0"/>
                </a:schemeClr>
              </a:gs>
              <a:gs pos="84000">
                <a:srgbClr val="000000">
                  <a:alpha val="37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238422" y="1316087"/>
            <a:ext cx="791837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4800" b="1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Beneficios</a:t>
            </a:r>
            <a:endParaRPr lang="es-AR" sz="4800" b="1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20456" y="2348880"/>
            <a:ext cx="79183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Reducción de Costos y Tiempos.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0456" y="2997041"/>
            <a:ext cx="79183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Reutilización de Contenidos.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20456" y="3645202"/>
            <a:ext cx="88361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Acceso </a:t>
            </a:r>
            <a:r>
              <a:rPr lang="es-AR" sz="3200" dirty="0" err="1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Just</a:t>
            </a:r>
            <a:r>
              <a:rPr lang="es-AR" sz="3200" dirty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 in Time y desde cualquier dispositivo.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220456" y="4293362"/>
            <a:ext cx="79183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Optimización de la agenda.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273274" y="5239454"/>
            <a:ext cx="3146598" cy="49127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 smtClean="0">
                <a:cs typeface="Arial" pitchFamily="34" charset="0"/>
              </a:rPr>
              <a:t>Tipos de Capacitación</a:t>
            </a:r>
            <a:endParaRPr lang="es-AR" sz="2400" dirty="0">
              <a:cs typeface="Arial" pitchFamily="34" charset="0"/>
            </a:endParaRPr>
          </a:p>
        </p:txBody>
      </p:sp>
      <p:pic>
        <p:nvPicPr>
          <p:cNvPr id="15" name="Picture 4" descr="Resultado de imagen para utn logo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04" y="173955"/>
            <a:ext cx="563684" cy="66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Resultado de imagen para Jornadas Universitarias de Carrera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330614" cy="9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4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  <p:bldP spid="6" grpId="0"/>
      <p:bldP spid="7" grpId="0"/>
      <p:bldP spid="8" grpId="0"/>
      <p:bldP spid="13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n para elearnin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77"/>
          <a:stretch/>
        </p:blipFill>
        <p:spPr bwMode="auto">
          <a:xfrm>
            <a:off x="-1" y="-99392"/>
            <a:ext cx="9290831" cy="701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-33908" y="-99392"/>
            <a:ext cx="9324738" cy="6984776"/>
          </a:xfrm>
          <a:prstGeom prst="rect">
            <a:avLst/>
          </a:prstGeom>
          <a:gradFill flip="none" rotWithShape="1">
            <a:gsLst>
              <a:gs pos="25000">
                <a:schemeClr val="tx1">
                  <a:lumMod val="0"/>
                </a:schemeClr>
              </a:gs>
              <a:gs pos="84000">
                <a:srgbClr val="000000">
                  <a:alpha val="37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238422" y="1316087"/>
            <a:ext cx="843027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4800" b="1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Tipos de Capacitación y más</a:t>
            </a:r>
            <a:endParaRPr lang="es-AR" sz="4800" b="1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8422" y="2361660"/>
            <a:ext cx="7918376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0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Inducción al trabajo.</a:t>
            </a:r>
            <a:endParaRPr lang="es-AR" sz="30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8422" y="3009821"/>
            <a:ext cx="7918376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0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Capacitación técnica, </a:t>
            </a:r>
            <a:r>
              <a:rPr lang="es-AR" sz="3000" dirty="0" err="1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soft</a:t>
            </a:r>
            <a:r>
              <a:rPr lang="es-AR" sz="30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, ofimática, etc.</a:t>
            </a:r>
            <a:endParaRPr lang="es-AR" sz="30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8422" y="3657982"/>
            <a:ext cx="915811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0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+ Comunicación interna: noticias, novedades, sociales.</a:t>
            </a:r>
            <a:endParaRPr lang="es-AR" sz="30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73274" y="4306142"/>
            <a:ext cx="7918376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0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+ Políticas internas, procesos y procedimientos</a:t>
            </a:r>
            <a:endParaRPr lang="es-AR" sz="30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395536" y="5133254"/>
            <a:ext cx="2880320" cy="49127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 smtClean="0">
                <a:cs typeface="Arial" pitchFamily="34" charset="0"/>
              </a:rPr>
              <a:t>No es e-</a:t>
            </a:r>
            <a:r>
              <a:rPr lang="es-AR" sz="2400" dirty="0" err="1" smtClean="0">
                <a:cs typeface="Arial" pitchFamily="34" charset="0"/>
              </a:rPr>
              <a:t>learning</a:t>
            </a:r>
            <a:endParaRPr lang="es-AR" sz="2400" dirty="0">
              <a:cs typeface="Arial" pitchFamily="34" charset="0"/>
            </a:endParaRPr>
          </a:p>
        </p:txBody>
      </p:sp>
      <p:pic>
        <p:nvPicPr>
          <p:cNvPr id="12" name="Picture 4" descr="Resultado de imagen para utn logo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04" y="173955"/>
            <a:ext cx="563684" cy="66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Resultado de imagen para Jornadas Universitarias de Carrera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330614" cy="9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14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144000" cy="6886847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-33908" y="0"/>
            <a:ext cx="9180512" cy="6858000"/>
          </a:xfrm>
          <a:prstGeom prst="rect">
            <a:avLst/>
          </a:prstGeom>
          <a:gradFill flip="none" rotWithShape="1">
            <a:gsLst>
              <a:gs pos="25000">
                <a:schemeClr val="tx1">
                  <a:lumMod val="0"/>
                </a:schemeClr>
              </a:gs>
              <a:gs pos="84000">
                <a:srgbClr val="000000">
                  <a:alpha val="37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CuadroTexto"/>
          <p:cNvSpPr txBox="1"/>
          <p:nvPr/>
        </p:nvSpPr>
        <p:spPr>
          <a:xfrm>
            <a:off x="238422" y="1316087"/>
            <a:ext cx="791837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4800" b="1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No es</a:t>
            </a:r>
            <a:endParaRPr lang="es-AR" sz="4800" b="1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8422" y="2252418"/>
            <a:ext cx="843027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Biblioteca virtual (descarga masiva de material).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8422" y="2900579"/>
            <a:ext cx="79183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Sumatoria de textos (Word, PDF, etc.).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8422" y="3548740"/>
            <a:ext cx="88361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Sin interactividad.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38422" y="4196900"/>
            <a:ext cx="79183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Sin tutorías, reportes, seguimiento.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299263" y="5097964"/>
            <a:ext cx="2880320" cy="49127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 smtClean="0">
                <a:cs typeface="Arial" pitchFamily="34" charset="0"/>
              </a:rPr>
              <a:t>Tecnologías</a:t>
            </a:r>
            <a:endParaRPr lang="es-AR" sz="2400" dirty="0">
              <a:cs typeface="Arial" pitchFamily="34" charset="0"/>
            </a:endParaRPr>
          </a:p>
        </p:txBody>
      </p:sp>
      <p:pic>
        <p:nvPicPr>
          <p:cNvPr id="13" name="Picture 4" descr="Resultado de imagen para utn logo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04" y="173955"/>
            <a:ext cx="563684" cy="66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Resultado de imagen para Jornadas Universitarias de Carrera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330614" cy="9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5106" y="-99392"/>
            <a:ext cx="12731186" cy="6962368"/>
          </a:xfrm>
          <a:prstGeom prst="rect">
            <a:avLst/>
          </a:prstGeom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696" y="2070645"/>
            <a:ext cx="2921000" cy="323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27 CuadroTexto"/>
          <p:cNvSpPr txBox="1"/>
          <p:nvPr/>
        </p:nvSpPr>
        <p:spPr>
          <a:xfrm>
            <a:off x="5220072" y="4253934"/>
            <a:ext cx="3801566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s-AR" sz="4000" b="1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Tecnologías</a:t>
            </a:r>
            <a:endParaRPr lang="es-AR" sz="3600" b="1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9" name="Picture 4" descr="Resultado de imagen para utn logo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04" y="173955"/>
            <a:ext cx="563684" cy="66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2 Grupo"/>
          <p:cNvGrpSpPr/>
          <p:nvPr/>
        </p:nvGrpSpPr>
        <p:grpSpPr>
          <a:xfrm>
            <a:off x="827584" y="3948822"/>
            <a:ext cx="3936434" cy="3069084"/>
            <a:chOff x="827584" y="3948822"/>
            <a:chExt cx="3936434" cy="3069084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3948822"/>
              <a:ext cx="3936434" cy="30690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1 Rectángulo"/>
            <p:cNvSpPr/>
            <p:nvPr/>
          </p:nvSpPr>
          <p:spPr>
            <a:xfrm>
              <a:off x="1747921" y="4092838"/>
              <a:ext cx="1032114" cy="85321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1026" name="Picture 2" descr="Resultado de imagen para powtoon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CC00"/>
                </a:clrFrom>
                <a:clrTo>
                  <a:srgbClr val="FFCC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494845" y="4131193"/>
              <a:ext cx="1564987" cy="646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4 Grupo"/>
          <p:cNvGrpSpPr/>
          <p:nvPr/>
        </p:nvGrpSpPr>
        <p:grpSpPr>
          <a:xfrm>
            <a:off x="4283968" y="-99392"/>
            <a:ext cx="4876916" cy="2611883"/>
            <a:chOff x="2555776" y="-99392"/>
            <a:chExt cx="4876916" cy="2611883"/>
          </a:xfrm>
        </p:grpSpPr>
        <p:pic>
          <p:nvPicPr>
            <p:cNvPr id="1029" name="Picture 5" descr="Imagen relacionada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776" y="-99392"/>
              <a:ext cx="1911779" cy="1911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9840" y="173954"/>
              <a:ext cx="4132852" cy="2338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" name="Picture 4" descr="Resultado de imagen para Jornadas Universitarias de Carrera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330614" cy="9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72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31892 0.00417 " pathEditMode="relative" rAng="0" ptsTypes="AA">
                                      <p:cBhvr>
                                        <p:cTn id="6" dur="30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" dur="4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" dur="3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2" dur="3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5106" y="0"/>
            <a:ext cx="12578270" cy="6878742"/>
          </a:xfrm>
          <a:prstGeom prst="rect">
            <a:avLst/>
          </a:prstGeom>
        </p:spPr>
      </p:pic>
      <p:sp>
        <p:nvSpPr>
          <p:cNvPr id="20" name="19 CuadroTexto"/>
          <p:cNvSpPr txBox="1"/>
          <p:nvPr/>
        </p:nvSpPr>
        <p:spPr>
          <a:xfrm>
            <a:off x="1187624" y="2204864"/>
            <a:ext cx="6465862" cy="212365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AR" sz="66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Actividades</a:t>
            </a:r>
            <a:br>
              <a:rPr lang="es-AR" sz="66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AR" sz="66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Interacción</a:t>
            </a:r>
          </a:p>
        </p:txBody>
      </p:sp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0800" y="1675309"/>
            <a:ext cx="20450175" cy="295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002" y="307082"/>
            <a:ext cx="5688484" cy="6021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Resultado de imagen para utn logo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04" y="173955"/>
            <a:ext cx="563684" cy="66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n para Jornadas Universitarias de Carrera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330614" cy="9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16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4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éxit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66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-31532" y="0"/>
            <a:ext cx="9180512" cy="6858000"/>
          </a:xfrm>
          <a:prstGeom prst="rect">
            <a:avLst/>
          </a:prstGeom>
          <a:gradFill flip="none" rotWithShape="1">
            <a:gsLst>
              <a:gs pos="25000">
                <a:schemeClr val="tx1">
                  <a:lumMod val="0"/>
                </a:schemeClr>
              </a:gs>
              <a:gs pos="84000">
                <a:srgbClr val="000000">
                  <a:alpha val="37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238422" y="1316087"/>
            <a:ext cx="791837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4800" b="1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Claves del éxito</a:t>
            </a:r>
            <a:endParaRPr lang="es-AR" sz="4800" b="1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8422" y="2252418"/>
            <a:ext cx="843027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Dirección | Alta Gerencia convencidos.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8422" y="2900579"/>
            <a:ext cx="79183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Sponsor y Promotores internos.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8422" y="3548740"/>
            <a:ext cx="88361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Apertura al cambio (capacitación tradicional)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8422" y="4196900"/>
            <a:ext cx="79183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Compromiso de los colaboradores.</a:t>
            </a:r>
            <a:endParaRPr lang="es-AR" sz="3200" dirty="0">
              <a:ln w="12700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299263" y="5097964"/>
            <a:ext cx="2880320" cy="49127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dirty="0" smtClean="0">
                <a:cs typeface="Arial" pitchFamily="34" charset="0"/>
              </a:rPr>
              <a:t>Demo</a:t>
            </a:r>
            <a:endParaRPr lang="es-AR" sz="2400" dirty="0">
              <a:cs typeface="Arial" pitchFamily="34" charset="0"/>
            </a:endParaRPr>
          </a:p>
        </p:txBody>
      </p:sp>
      <p:pic>
        <p:nvPicPr>
          <p:cNvPr id="12" name="Picture 4" descr="Resultado de imagen para utn logo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04" y="173955"/>
            <a:ext cx="563684" cy="66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Resultado de imagen para Jornadas Universitarias de Carrera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330614" cy="9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3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cin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youtub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018" y="1165220"/>
            <a:ext cx="2232248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n para utn logo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04" y="173955"/>
            <a:ext cx="563684" cy="66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n para Jornadas Universitarias de Carrera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330614" cy="9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64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5704</TotalTime>
  <Words>183</Words>
  <Application>Microsoft Office PowerPoint</Application>
  <PresentationFormat>Presentación en pantalla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Pilar Sergio</dc:creator>
  <cp:lastModifiedBy>Pilar Sergio</cp:lastModifiedBy>
  <cp:revision>79</cp:revision>
  <dcterms:created xsi:type="dcterms:W3CDTF">2018-08-23T22:01:45Z</dcterms:created>
  <dcterms:modified xsi:type="dcterms:W3CDTF">2018-09-28T14:46:28Z</dcterms:modified>
</cp:coreProperties>
</file>